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</p:sldIdLst>
  <p:sldSz cx="28440063" cy="14039850"/>
  <p:notesSz cx="6858000" cy="9144000"/>
  <p:defaultTextStyle>
    <a:defPPr>
      <a:defRPr lang="en-US"/>
    </a:defPPr>
    <a:lvl1pPr marL="0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1pPr>
    <a:lvl2pPr marL="1595289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2pPr>
    <a:lvl3pPr marL="3190579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3pPr>
    <a:lvl4pPr marL="4785867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4pPr>
    <a:lvl5pPr marL="6381156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5pPr>
    <a:lvl6pPr marL="7976445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6pPr>
    <a:lvl7pPr marL="9571735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7pPr>
    <a:lvl8pPr marL="11167024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8pPr>
    <a:lvl9pPr marL="12762312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422">
          <p15:clr>
            <a:srgbClr val="A4A3A4"/>
          </p15:clr>
        </p15:guide>
        <p15:guide id="2" pos="89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0" autoAdjust="0"/>
    <p:restoredTop sz="94664"/>
  </p:normalViewPr>
  <p:slideViewPr>
    <p:cSldViewPr snapToGrid="0" snapToObjects="1">
      <p:cViewPr varScale="1">
        <p:scale>
          <a:sx n="46" d="100"/>
          <a:sy n="46" d="100"/>
        </p:scale>
        <p:origin x="232" y="176"/>
      </p:cViewPr>
      <p:guideLst>
        <p:guide orient="horz" pos="4422"/>
        <p:guide pos="89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55008" y="2297726"/>
            <a:ext cx="21330047" cy="4887948"/>
          </a:xfrm>
        </p:spPr>
        <p:txBody>
          <a:bodyPr anchor="b"/>
          <a:lstStyle>
            <a:lvl1pPr algn="ctr">
              <a:defRPr sz="122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55008" y="7374172"/>
            <a:ext cx="21330047" cy="3389713"/>
          </a:xfrm>
        </p:spPr>
        <p:txBody>
          <a:bodyPr/>
          <a:lstStyle>
            <a:lvl1pPr marL="0" indent="0" algn="ctr">
              <a:buNone/>
              <a:defRPr sz="4913"/>
            </a:lvl1pPr>
            <a:lvl2pPr marL="935980" indent="0" algn="ctr">
              <a:buNone/>
              <a:defRPr sz="4094"/>
            </a:lvl2pPr>
            <a:lvl3pPr marL="1871960" indent="0" algn="ctr">
              <a:buNone/>
              <a:defRPr sz="3685"/>
            </a:lvl3pPr>
            <a:lvl4pPr marL="2807940" indent="0" algn="ctr">
              <a:buNone/>
              <a:defRPr sz="3276"/>
            </a:lvl4pPr>
            <a:lvl5pPr marL="3743919" indent="0" algn="ctr">
              <a:buNone/>
              <a:defRPr sz="3276"/>
            </a:lvl5pPr>
            <a:lvl6pPr marL="4679899" indent="0" algn="ctr">
              <a:buNone/>
              <a:defRPr sz="3276"/>
            </a:lvl6pPr>
            <a:lvl7pPr marL="5615879" indent="0" algn="ctr">
              <a:buNone/>
              <a:defRPr sz="3276"/>
            </a:lvl7pPr>
            <a:lvl8pPr marL="6551859" indent="0" algn="ctr">
              <a:buNone/>
              <a:defRPr sz="3276"/>
            </a:lvl8pPr>
            <a:lvl9pPr marL="7487839" indent="0" algn="ctr">
              <a:buNone/>
              <a:defRPr sz="327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352420" y="747492"/>
            <a:ext cx="6132389" cy="118981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55254" y="747492"/>
            <a:ext cx="18041665" cy="118981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442" y="3500214"/>
            <a:ext cx="24529554" cy="5840187"/>
          </a:xfrm>
        </p:spPr>
        <p:txBody>
          <a:bodyPr anchor="b"/>
          <a:lstStyle>
            <a:lvl1pPr>
              <a:defRPr sz="122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0442" y="9395652"/>
            <a:ext cx="24529554" cy="3071216"/>
          </a:xfrm>
        </p:spPr>
        <p:txBody>
          <a:bodyPr/>
          <a:lstStyle>
            <a:lvl1pPr marL="0" indent="0">
              <a:buNone/>
              <a:defRPr sz="4913">
                <a:solidFill>
                  <a:schemeClr val="tx1">
                    <a:tint val="75000"/>
                  </a:schemeClr>
                </a:solidFill>
              </a:defRPr>
            </a:lvl1pPr>
            <a:lvl2pPr marL="935980" indent="0">
              <a:buNone/>
              <a:defRPr sz="4094">
                <a:solidFill>
                  <a:schemeClr val="tx1">
                    <a:tint val="75000"/>
                  </a:schemeClr>
                </a:solidFill>
              </a:defRPr>
            </a:lvl2pPr>
            <a:lvl3pPr marL="1871960" indent="0">
              <a:buNone/>
              <a:defRPr sz="3685">
                <a:solidFill>
                  <a:schemeClr val="tx1">
                    <a:tint val="75000"/>
                  </a:schemeClr>
                </a:solidFill>
              </a:defRPr>
            </a:lvl3pPr>
            <a:lvl4pPr marL="2807940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4pPr>
            <a:lvl5pPr marL="374391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5pPr>
            <a:lvl6pPr marL="467989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6pPr>
            <a:lvl7pPr marL="561587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7pPr>
            <a:lvl8pPr marL="655185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8pPr>
            <a:lvl9pPr marL="748783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55254" y="3737460"/>
            <a:ext cx="12087027" cy="8908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397782" y="3737460"/>
            <a:ext cx="12087027" cy="8908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59" y="747493"/>
            <a:ext cx="24529554" cy="27137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8960" y="3441714"/>
            <a:ext cx="12031479" cy="1686731"/>
          </a:xfrm>
        </p:spPr>
        <p:txBody>
          <a:bodyPr anchor="b"/>
          <a:lstStyle>
            <a:lvl1pPr marL="0" indent="0">
              <a:buNone/>
              <a:defRPr sz="4913" b="1"/>
            </a:lvl1pPr>
            <a:lvl2pPr marL="935980" indent="0">
              <a:buNone/>
              <a:defRPr sz="4094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899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9" indent="0">
              <a:buNone/>
              <a:defRPr sz="3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8960" y="5128445"/>
            <a:ext cx="12031479" cy="75431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397782" y="3441714"/>
            <a:ext cx="12090731" cy="1686731"/>
          </a:xfrm>
        </p:spPr>
        <p:txBody>
          <a:bodyPr anchor="b"/>
          <a:lstStyle>
            <a:lvl1pPr marL="0" indent="0">
              <a:buNone/>
              <a:defRPr sz="4913" b="1"/>
            </a:lvl1pPr>
            <a:lvl2pPr marL="935980" indent="0">
              <a:buNone/>
              <a:defRPr sz="4094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899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9" indent="0">
              <a:buNone/>
              <a:defRPr sz="3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397782" y="5128445"/>
            <a:ext cx="12090731" cy="75431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60" y="935990"/>
            <a:ext cx="9172660" cy="3275965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90731" y="2021480"/>
            <a:ext cx="14397782" cy="9977393"/>
          </a:xfrm>
        </p:spPr>
        <p:txBody>
          <a:bodyPr/>
          <a:lstStyle>
            <a:lvl1pPr>
              <a:defRPr sz="6551"/>
            </a:lvl1pPr>
            <a:lvl2pPr>
              <a:defRPr sz="5732"/>
            </a:lvl2pPr>
            <a:lvl3pPr>
              <a:defRPr sz="4913"/>
            </a:lvl3pPr>
            <a:lvl4pPr>
              <a:defRPr sz="4094"/>
            </a:lvl4pPr>
            <a:lvl5pPr>
              <a:defRPr sz="4094"/>
            </a:lvl5pPr>
            <a:lvl6pPr>
              <a:defRPr sz="4094"/>
            </a:lvl6pPr>
            <a:lvl7pPr>
              <a:defRPr sz="4094"/>
            </a:lvl7pPr>
            <a:lvl8pPr>
              <a:defRPr sz="4094"/>
            </a:lvl8pPr>
            <a:lvl9pPr>
              <a:defRPr sz="409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8960" y="4211955"/>
            <a:ext cx="9172660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0" indent="0">
              <a:buNone/>
              <a:defRPr sz="2866"/>
            </a:lvl2pPr>
            <a:lvl3pPr marL="1871960" indent="0">
              <a:buNone/>
              <a:defRPr sz="2457"/>
            </a:lvl3pPr>
            <a:lvl4pPr marL="2807940" indent="0">
              <a:buNone/>
              <a:defRPr sz="2047"/>
            </a:lvl4pPr>
            <a:lvl5pPr marL="3743919" indent="0">
              <a:buNone/>
              <a:defRPr sz="2047"/>
            </a:lvl5pPr>
            <a:lvl6pPr marL="4679899" indent="0">
              <a:buNone/>
              <a:defRPr sz="2047"/>
            </a:lvl6pPr>
            <a:lvl7pPr marL="5615879" indent="0">
              <a:buNone/>
              <a:defRPr sz="2047"/>
            </a:lvl7pPr>
            <a:lvl8pPr marL="6551859" indent="0">
              <a:buNone/>
              <a:defRPr sz="2047"/>
            </a:lvl8pPr>
            <a:lvl9pPr marL="7487839" indent="0">
              <a:buNone/>
              <a:defRPr sz="204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60" y="935990"/>
            <a:ext cx="9172660" cy="3275965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090731" y="2021480"/>
            <a:ext cx="14397782" cy="9977393"/>
          </a:xfrm>
        </p:spPr>
        <p:txBody>
          <a:bodyPr anchor="t"/>
          <a:lstStyle>
            <a:lvl1pPr marL="0" indent="0">
              <a:buNone/>
              <a:defRPr sz="6551"/>
            </a:lvl1pPr>
            <a:lvl2pPr marL="935980" indent="0">
              <a:buNone/>
              <a:defRPr sz="5732"/>
            </a:lvl2pPr>
            <a:lvl3pPr marL="1871960" indent="0">
              <a:buNone/>
              <a:defRPr sz="4913"/>
            </a:lvl3pPr>
            <a:lvl4pPr marL="2807940" indent="0">
              <a:buNone/>
              <a:defRPr sz="4094"/>
            </a:lvl4pPr>
            <a:lvl5pPr marL="3743919" indent="0">
              <a:buNone/>
              <a:defRPr sz="4094"/>
            </a:lvl5pPr>
            <a:lvl6pPr marL="4679899" indent="0">
              <a:buNone/>
              <a:defRPr sz="4094"/>
            </a:lvl6pPr>
            <a:lvl7pPr marL="5615879" indent="0">
              <a:buNone/>
              <a:defRPr sz="4094"/>
            </a:lvl7pPr>
            <a:lvl8pPr marL="6551859" indent="0">
              <a:buNone/>
              <a:defRPr sz="4094"/>
            </a:lvl8pPr>
            <a:lvl9pPr marL="7487839" indent="0">
              <a:buNone/>
              <a:defRPr sz="4094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8960" y="4211955"/>
            <a:ext cx="9172660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0" indent="0">
              <a:buNone/>
              <a:defRPr sz="2866"/>
            </a:lvl2pPr>
            <a:lvl3pPr marL="1871960" indent="0">
              <a:buNone/>
              <a:defRPr sz="2457"/>
            </a:lvl3pPr>
            <a:lvl4pPr marL="2807940" indent="0">
              <a:buNone/>
              <a:defRPr sz="2047"/>
            </a:lvl4pPr>
            <a:lvl5pPr marL="3743919" indent="0">
              <a:buNone/>
              <a:defRPr sz="2047"/>
            </a:lvl5pPr>
            <a:lvl6pPr marL="4679899" indent="0">
              <a:buNone/>
              <a:defRPr sz="2047"/>
            </a:lvl6pPr>
            <a:lvl7pPr marL="5615879" indent="0">
              <a:buNone/>
              <a:defRPr sz="2047"/>
            </a:lvl7pPr>
            <a:lvl8pPr marL="6551859" indent="0">
              <a:buNone/>
              <a:defRPr sz="2047"/>
            </a:lvl8pPr>
            <a:lvl9pPr marL="7487839" indent="0">
              <a:buNone/>
              <a:defRPr sz="204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55255" y="747493"/>
            <a:ext cx="24529554" cy="2713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5255" y="3737460"/>
            <a:ext cx="24529554" cy="8908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55254" y="13012862"/>
            <a:ext cx="6399014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420771" y="13012862"/>
            <a:ext cx="9598521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085795" y="13012862"/>
            <a:ext cx="6399014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8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871960" rtl="0" eaLnBrk="1" latinLnBrk="0" hangingPunct="1">
        <a:lnSpc>
          <a:spcPct val="90000"/>
        </a:lnSpc>
        <a:spcBef>
          <a:spcPct val="0"/>
        </a:spcBef>
        <a:buNone/>
        <a:defRPr sz="90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7990" indent="-467990" algn="l" defTabSz="1871960" rtl="0" eaLnBrk="1" latinLnBrk="0" hangingPunct="1">
        <a:lnSpc>
          <a:spcPct val="90000"/>
        </a:lnSpc>
        <a:spcBef>
          <a:spcPts val="2047"/>
        </a:spcBef>
        <a:buFont typeface="Arial" panose="020B0604020202020204" pitchFamily="34" charset="0"/>
        <a:buChar char="•"/>
        <a:defRPr sz="5732" kern="1200">
          <a:solidFill>
            <a:schemeClr val="tx1"/>
          </a:solidFill>
          <a:latin typeface="+mn-lt"/>
          <a:ea typeface="+mn-ea"/>
          <a:cs typeface="+mn-cs"/>
        </a:defRPr>
      </a:lvl1pPr>
      <a:lvl2pPr marL="1403970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4913" kern="1200">
          <a:solidFill>
            <a:schemeClr val="tx1"/>
          </a:solidFill>
          <a:latin typeface="+mn-lt"/>
          <a:ea typeface="+mn-ea"/>
          <a:cs typeface="+mn-cs"/>
        </a:defRPr>
      </a:lvl2pPr>
      <a:lvl3pPr marL="2339950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4094" kern="1200">
          <a:solidFill>
            <a:schemeClr val="tx1"/>
          </a:solidFill>
          <a:latin typeface="+mn-lt"/>
          <a:ea typeface="+mn-ea"/>
          <a:cs typeface="+mn-cs"/>
        </a:defRPr>
      </a:lvl3pPr>
      <a:lvl4pPr marL="327592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421190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514788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608386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701984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95582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1pPr>
      <a:lvl2pPr marL="93598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2pPr>
      <a:lvl3pPr marL="187196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3pPr>
      <a:lvl4pPr marL="280794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374391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467989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561587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655185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48783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83" y="711203"/>
            <a:ext cx="12947042" cy="125999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4225" y="711203"/>
            <a:ext cx="12947042" cy="125999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0076" y="4055998"/>
            <a:ext cx="2002253" cy="591039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732014" y="-124713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SDprox1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8679056" y="-124713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SDprox2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3320" y="7056917"/>
            <a:ext cx="236220" cy="61333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943240" y="3985261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101064" y="3931921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257434" y="845820"/>
            <a:ext cx="236220" cy="12412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3203814" y="830580"/>
            <a:ext cx="236220" cy="12412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3712742" y="7061524"/>
            <a:ext cx="236220" cy="61333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882662" y="3989868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0040486" y="3936528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25720" y="13088803"/>
            <a:ext cx="25457052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09540" y="9941192"/>
            <a:ext cx="25457052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192236" y="6811730"/>
            <a:ext cx="9199804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7087718" y="6811730"/>
            <a:ext cx="9199804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93654" y="3676670"/>
            <a:ext cx="2898386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3401934" y="3682110"/>
            <a:ext cx="2898386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 rot="16200000">
            <a:off x="-3691161" y="6661861"/>
            <a:ext cx="8028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Number of Common </a:t>
            </a:r>
            <a:r>
              <a:rPr lang="en-US" sz="4000" smtClean="0"/>
              <a:t>Inhibitory Inputs</a:t>
            </a:r>
            <a:endParaRPr lang="en-US" sz="4000" dirty="0"/>
          </a:p>
        </p:txBody>
      </p:sp>
      <p:sp>
        <p:nvSpPr>
          <p:cNvPr id="24" name="TextBox 23"/>
          <p:cNvSpPr txBox="1"/>
          <p:nvPr/>
        </p:nvSpPr>
        <p:spPr>
          <a:xfrm>
            <a:off x="9649044" y="13277851"/>
            <a:ext cx="80580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Number of Common </a:t>
            </a:r>
            <a:r>
              <a:rPr lang="en-US" sz="4000" smtClean="0"/>
              <a:t>Excitatory Inputs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</TotalTime>
  <Words>12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62</cp:revision>
  <dcterms:created xsi:type="dcterms:W3CDTF">2017-03-24T17:03:41Z</dcterms:created>
  <dcterms:modified xsi:type="dcterms:W3CDTF">2018-02-06T19:14:08Z</dcterms:modified>
</cp:coreProperties>
</file>

<file path=docProps/thumbnail.jpeg>
</file>